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1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6D53F9-2F3B-48EC-8680-923A8548A092}" v="2" dt="2021-09-28T02:48:14.106"/>
    <p1510:client id="{C1D92502-326C-4E17-95F2-8676C365B2F5}" v="236" dt="2021-09-27T17:34:29"/>
    <p1510:client id="{D3D1DBBC-8138-4E66-8373-01F95D09F639}" v="28" dt="2021-09-27T09:44:37.5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rga Prasad Reddy Chilukuru" userId="04f4c9b258a945a4" providerId="Windows Live" clId="Web-{2F6D53F9-2F3B-48EC-8680-923A8548A092}"/>
    <pc:docChg chg="modSld sldOrd">
      <pc:chgData name="Durga Prasad Reddy Chilukuru" userId="04f4c9b258a945a4" providerId="Windows Live" clId="Web-{2F6D53F9-2F3B-48EC-8680-923A8548A092}" dt="2021-09-28T02:48:14.106" v="1"/>
      <pc:docMkLst>
        <pc:docMk/>
      </pc:docMkLst>
      <pc:sldChg chg="modSp ord">
        <pc:chgData name="Durga Prasad Reddy Chilukuru" userId="04f4c9b258a945a4" providerId="Windows Live" clId="Web-{2F6D53F9-2F3B-48EC-8680-923A8548A092}" dt="2021-09-28T02:48:14.106" v="1"/>
        <pc:sldMkLst>
          <pc:docMk/>
          <pc:sldMk cId="563175896" sldId="263"/>
        </pc:sldMkLst>
        <pc:spChg chg="mod">
          <ac:chgData name="Durga Prasad Reddy Chilukuru" userId="04f4c9b258a945a4" providerId="Windows Live" clId="Web-{2F6D53F9-2F3B-48EC-8680-923A8548A092}" dt="2021-09-27T17:35:59.179" v="0" actId="20577"/>
          <ac:spMkLst>
            <pc:docMk/>
            <pc:sldMk cId="563175896" sldId="263"/>
            <ac:spMk id="3" creationId="{558D3A75-D7AF-4C50-A726-C6B0BEBBB1E5}"/>
          </ac:spMkLst>
        </pc:spChg>
      </pc:sldChg>
    </pc:docChg>
  </pc:docChgLst>
  <pc:docChgLst>
    <pc:chgData name="Durga Prasad Reddy Chilukuru" userId="04f4c9b258a945a4" providerId="Windows Live" clId="Web-{D3D1DBBC-8138-4E66-8373-01F95D09F639}"/>
    <pc:docChg chg="modSld">
      <pc:chgData name="Durga Prasad Reddy Chilukuru" userId="04f4c9b258a945a4" providerId="Windows Live" clId="Web-{D3D1DBBC-8138-4E66-8373-01F95D09F639}" dt="2021-09-27T09:44:35.377" v="23"/>
      <pc:docMkLst>
        <pc:docMk/>
      </pc:docMkLst>
      <pc:sldChg chg="modSp">
        <pc:chgData name="Durga Prasad Reddy Chilukuru" userId="04f4c9b258a945a4" providerId="Windows Live" clId="Web-{D3D1DBBC-8138-4E66-8373-01F95D09F639}" dt="2021-09-27T09:43:53.783" v="7" actId="20577"/>
        <pc:sldMkLst>
          <pc:docMk/>
          <pc:sldMk cId="287854897" sldId="256"/>
        </pc:sldMkLst>
        <pc:spChg chg="mod">
          <ac:chgData name="Durga Prasad Reddy Chilukuru" userId="04f4c9b258a945a4" providerId="Windows Live" clId="Web-{D3D1DBBC-8138-4E66-8373-01F95D09F639}" dt="2021-09-27T09:43:53.783" v="7" actId="20577"/>
          <ac:spMkLst>
            <pc:docMk/>
            <pc:sldMk cId="287854897" sldId="256"/>
            <ac:spMk id="3" creationId="{04F0E312-FF4A-44F7-A23B-FC44A2449FA6}"/>
          </ac:spMkLst>
        </pc:spChg>
      </pc:sldChg>
      <pc:sldChg chg="modSp">
        <pc:chgData name="Durga Prasad Reddy Chilukuru" userId="04f4c9b258a945a4" providerId="Windows Live" clId="Web-{D3D1DBBC-8138-4E66-8373-01F95D09F639}" dt="2021-09-27T09:44:35.377" v="23"/>
        <pc:sldMkLst>
          <pc:docMk/>
          <pc:sldMk cId="4206710271" sldId="261"/>
        </pc:sldMkLst>
        <pc:graphicFrameChg chg="mod modGraphic">
          <ac:chgData name="Durga Prasad Reddy Chilukuru" userId="04f4c9b258a945a4" providerId="Windows Live" clId="Web-{D3D1DBBC-8138-4E66-8373-01F95D09F639}" dt="2021-09-27T09:44:35.377" v="23"/>
          <ac:graphicFrameMkLst>
            <pc:docMk/>
            <pc:sldMk cId="4206710271" sldId="261"/>
            <ac:graphicFrameMk id="4" creationId="{6B9BB5B8-FACB-4E4E-B7EF-E710599F9C7D}"/>
          </ac:graphicFrameMkLst>
        </pc:graphicFrameChg>
      </pc:sldChg>
    </pc:docChg>
  </pc:docChgLst>
  <pc:docChgLst>
    <pc:chgData name="Durga Prasad Reddy Chilukuru" userId="04f4c9b258a945a4" providerId="Windows Live" clId="Web-{C1D92502-326C-4E17-95F2-8676C365B2F5}"/>
    <pc:docChg chg="addSld modSld sldOrd">
      <pc:chgData name="Durga Prasad Reddy Chilukuru" userId="04f4c9b258a945a4" providerId="Windows Live" clId="Web-{C1D92502-326C-4E17-95F2-8676C365B2F5}" dt="2021-09-27T17:34:29" v="235" actId="20577"/>
      <pc:docMkLst>
        <pc:docMk/>
      </pc:docMkLst>
      <pc:sldChg chg="modSp">
        <pc:chgData name="Durga Prasad Reddy Chilukuru" userId="04f4c9b258a945a4" providerId="Windows Live" clId="Web-{C1D92502-326C-4E17-95F2-8676C365B2F5}" dt="2021-09-27T17:07:12.007" v="50" actId="20577"/>
        <pc:sldMkLst>
          <pc:docMk/>
          <pc:sldMk cId="4202477536" sldId="257"/>
        </pc:sldMkLst>
        <pc:spChg chg="mod">
          <ac:chgData name="Durga Prasad Reddy Chilukuru" userId="04f4c9b258a945a4" providerId="Windows Live" clId="Web-{C1D92502-326C-4E17-95F2-8676C365B2F5}" dt="2021-09-27T17:07:12.007" v="50" actId="20577"/>
          <ac:spMkLst>
            <pc:docMk/>
            <pc:sldMk cId="4202477536" sldId="257"/>
            <ac:spMk id="3" creationId="{8C398D85-4835-4D9F-82AB-824DECEE209B}"/>
          </ac:spMkLst>
        </pc:spChg>
      </pc:sldChg>
      <pc:sldChg chg="modSp">
        <pc:chgData name="Durga Prasad Reddy Chilukuru" userId="04f4c9b258a945a4" providerId="Windows Live" clId="Web-{C1D92502-326C-4E17-95F2-8676C365B2F5}" dt="2021-09-27T17:06:54.350" v="48" actId="20577"/>
        <pc:sldMkLst>
          <pc:docMk/>
          <pc:sldMk cId="2074559575" sldId="258"/>
        </pc:sldMkLst>
        <pc:spChg chg="mod">
          <ac:chgData name="Durga Prasad Reddy Chilukuru" userId="04f4c9b258a945a4" providerId="Windows Live" clId="Web-{C1D92502-326C-4E17-95F2-8676C365B2F5}" dt="2021-09-27T17:06:38.334" v="43" actId="14100"/>
          <ac:spMkLst>
            <pc:docMk/>
            <pc:sldMk cId="2074559575" sldId="258"/>
            <ac:spMk id="2" creationId="{EE2932D2-8B71-4B25-AE67-1E97612ED11D}"/>
          </ac:spMkLst>
        </pc:spChg>
        <pc:spChg chg="mod">
          <ac:chgData name="Durga Prasad Reddy Chilukuru" userId="04f4c9b258a945a4" providerId="Windows Live" clId="Web-{C1D92502-326C-4E17-95F2-8676C365B2F5}" dt="2021-09-27T17:06:54.350" v="48" actId="20577"/>
          <ac:spMkLst>
            <pc:docMk/>
            <pc:sldMk cId="2074559575" sldId="258"/>
            <ac:spMk id="3" creationId="{D9707483-2C3E-4712-B310-1DA005C89078}"/>
          </ac:spMkLst>
        </pc:spChg>
      </pc:sldChg>
      <pc:sldChg chg="ord">
        <pc:chgData name="Durga Prasad Reddy Chilukuru" userId="04f4c9b258a945a4" providerId="Windows Live" clId="Web-{C1D92502-326C-4E17-95F2-8676C365B2F5}" dt="2021-09-27T17:08:19.727" v="62"/>
        <pc:sldMkLst>
          <pc:docMk/>
          <pc:sldMk cId="867131154" sldId="259"/>
        </pc:sldMkLst>
      </pc:sldChg>
      <pc:sldChg chg="addSp delSp modSp">
        <pc:chgData name="Durga Prasad Reddy Chilukuru" userId="04f4c9b258a945a4" providerId="Windows Live" clId="Web-{C1D92502-326C-4E17-95F2-8676C365B2F5}" dt="2021-09-27T17:07:39.492" v="55"/>
        <pc:sldMkLst>
          <pc:docMk/>
          <pc:sldMk cId="1760541685" sldId="260"/>
        </pc:sldMkLst>
        <pc:spChg chg="mod">
          <ac:chgData name="Durga Prasad Reddy Chilukuru" userId="04f4c9b258a945a4" providerId="Windows Live" clId="Web-{C1D92502-326C-4E17-95F2-8676C365B2F5}" dt="2021-09-27T17:07:23.351" v="51" actId="20577"/>
          <ac:spMkLst>
            <pc:docMk/>
            <pc:sldMk cId="1760541685" sldId="260"/>
            <ac:spMk id="2" creationId="{A74295CB-CC5A-4B8B-816D-BE472F2B8628}"/>
          </ac:spMkLst>
        </pc:spChg>
        <pc:spChg chg="add del mod">
          <ac:chgData name="Durga Prasad Reddy Chilukuru" userId="04f4c9b258a945a4" providerId="Windows Live" clId="Web-{C1D92502-326C-4E17-95F2-8676C365B2F5}" dt="2021-09-27T17:07:39.492" v="55"/>
          <ac:spMkLst>
            <pc:docMk/>
            <pc:sldMk cId="1760541685" sldId="260"/>
            <ac:spMk id="4" creationId="{CF67ED12-E452-4353-8B68-AA86E5A779D9}"/>
          </ac:spMkLst>
        </pc:spChg>
      </pc:sldChg>
      <pc:sldChg chg="ord">
        <pc:chgData name="Durga Prasad Reddy Chilukuru" userId="04f4c9b258a945a4" providerId="Windows Live" clId="Web-{C1D92502-326C-4E17-95F2-8676C365B2F5}" dt="2021-09-27T17:08:22.633" v="63"/>
        <pc:sldMkLst>
          <pc:docMk/>
          <pc:sldMk cId="4206710271" sldId="261"/>
        </pc:sldMkLst>
      </pc:sldChg>
      <pc:sldChg chg="modSp">
        <pc:chgData name="Durga Prasad Reddy Chilukuru" userId="04f4c9b258a945a4" providerId="Windows Live" clId="Web-{C1D92502-326C-4E17-95F2-8676C365B2F5}" dt="2021-09-27T17:08:14.118" v="61" actId="14100"/>
        <pc:sldMkLst>
          <pc:docMk/>
          <pc:sldMk cId="3987792533" sldId="262"/>
        </pc:sldMkLst>
        <pc:picChg chg="mod">
          <ac:chgData name="Durga Prasad Reddy Chilukuru" userId="04f4c9b258a945a4" providerId="Windows Live" clId="Web-{C1D92502-326C-4E17-95F2-8676C365B2F5}" dt="2021-09-27T17:08:14.118" v="61" actId="14100"/>
          <ac:picMkLst>
            <pc:docMk/>
            <pc:sldMk cId="3987792533" sldId="262"/>
            <ac:picMk id="5" creationId="{223C1417-FEFF-4969-B0CD-F63837F3C50E}"/>
          </ac:picMkLst>
        </pc:picChg>
      </pc:sldChg>
      <pc:sldChg chg="modSp new ord">
        <pc:chgData name="Durga Prasad Reddy Chilukuru" userId="04f4c9b258a945a4" providerId="Windows Live" clId="Web-{C1D92502-326C-4E17-95F2-8676C365B2F5}" dt="2021-09-27T17:34:29" v="235" actId="20577"/>
        <pc:sldMkLst>
          <pc:docMk/>
          <pc:sldMk cId="563175896" sldId="263"/>
        </pc:sldMkLst>
        <pc:spChg chg="mod">
          <ac:chgData name="Durga Prasad Reddy Chilukuru" userId="04f4c9b258a945a4" providerId="Windows Live" clId="Web-{C1D92502-326C-4E17-95F2-8676C365B2F5}" dt="2021-09-27T17:09:23.932" v="69" actId="14100"/>
          <ac:spMkLst>
            <pc:docMk/>
            <pc:sldMk cId="563175896" sldId="263"/>
            <ac:spMk id="2" creationId="{80C08448-997F-4FDB-B8BD-732AE03C1D11}"/>
          </ac:spMkLst>
        </pc:spChg>
        <pc:spChg chg="mod">
          <ac:chgData name="Durga Prasad Reddy Chilukuru" userId="04f4c9b258a945a4" providerId="Windows Live" clId="Web-{C1D92502-326C-4E17-95F2-8676C365B2F5}" dt="2021-09-27T17:34:29" v="235" actId="20577"/>
          <ac:spMkLst>
            <pc:docMk/>
            <pc:sldMk cId="563175896" sldId="263"/>
            <ac:spMk id="3" creationId="{558D3A75-D7AF-4C50-A726-C6B0BEBBB1E5}"/>
          </ac:spMkLst>
        </pc:spChg>
      </pc:sldChg>
    </pc:docChg>
  </pc:docChgLst>
</pc:chgInfo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4382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7010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292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1122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2511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739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352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1830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389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166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2236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33500-7C2B-4138-A112-64BD3F509E44}" type="datetimeFigureOut">
              <a:rPr lang="en-IN" smtClean="0"/>
              <a:t>28-09-2021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D7F57BE-0BBB-49AD-A19D-255DBBB322AE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6559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2BFF-A152-423C-82EA-6FC90E0714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      TECH BLOG 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F0E312-FF4A-44F7-A23B-FC44A2449F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91440" rIns="91440" bIns="91440" rtlCol="0" anchor="t">
            <a:noAutofit/>
          </a:bodyPr>
          <a:lstStyle/>
          <a:p>
            <a:r>
              <a:rPr lang="en-US" sz="1600" b="1" dirty="0"/>
              <a:t>Project Submitted BY – </a:t>
            </a:r>
          </a:p>
          <a:p>
            <a:r>
              <a:rPr lang="en-US" sz="1600" dirty="0"/>
              <a:t>Durga PRASAD Reddy</a:t>
            </a:r>
          </a:p>
          <a:p>
            <a:r>
              <a:rPr lang="en-US" sz="1600" dirty="0"/>
              <a:t>Rajat </a:t>
            </a:r>
            <a:r>
              <a:rPr lang="en-US" sz="1600" dirty="0" err="1"/>
              <a:t>KhANDelwal</a:t>
            </a:r>
            <a:r>
              <a:rPr lang="en-US" sz="1600" dirty="0"/>
              <a:t> </a:t>
            </a:r>
          </a:p>
          <a:p>
            <a:r>
              <a:rPr lang="en-US" sz="1600" dirty="0"/>
              <a:t>Saurav </a:t>
            </a:r>
            <a:r>
              <a:rPr lang="en-US" sz="1600" dirty="0" err="1"/>
              <a:t>Mehare</a:t>
            </a:r>
            <a:endParaRPr lang="en-US" sz="1600" dirty="0"/>
          </a:p>
          <a:p>
            <a:r>
              <a:rPr lang="en-US" sz="1600" dirty="0"/>
              <a:t>Vaishali </a:t>
            </a:r>
            <a:r>
              <a:rPr lang="en-US" sz="1600" dirty="0" err="1"/>
              <a:t>Mehlawat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87854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58F4-86DF-4BD6-A92C-5E00C8BE1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ADMIN Login screenshot</a:t>
            </a:r>
            <a:endParaRPr lang="en-IN" sz="40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06A4DD-5267-489D-959E-C9BAC24962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6381" y="2016125"/>
            <a:ext cx="7433563" cy="3449638"/>
          </a:xfrm>
        </p:spPr>
      </p:pic>
    </p:spTree>
    <p:extLst>
      <p:ext uri="{BB962C8B-B14F-4D97-AF65-F5344CB8AC3E}">
        <p14:creationId xmlns:p14="http://schemas.microsoft.com/office/powerpoint/2010/main" val="1149923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3037C-0E4C-4C2D-9F67-1778AB79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ADMIN </a:t>
            </a:r>
            <a:r>
              <a:rPr lang="en-US" b="1" dirty="0"/>
              <a:t>DASHBOARD </a:t>
            </a:r>
            <a:r>
              <a:rPr lang="en-US" sz="3200" b="1" dirty="0"/>
              <a:t>screenshot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692F07-78F2-47AC-A417-F11D1B348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9789" y="2016125"/>
            <a:ext cx="8146746" cy="3449638"/>
          </a:xfrm>
        </p:spPr>
      </p:pic>
    </p:spTree>
    <p:extLst>
      <p:ext uri="{BB962C8B-B14F-4D97-AF65-F5344CB8AC3E}">
        <p14:creationId xmlns:p14="http://schemas.microsoft.com/office/powerpoint/2010/main" val="1628400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6A055-775F-4732-BE38-585BFD002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          query form screenshot </a:t>
            </a:r>
            <a:endParaRPr lang="en-IN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E0DC8C-F2CE-46C9-BD41-741F88D285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6878" y="2016125"/>
            <a:ext cx="7352569" cy="3449638"/>
          </a:xfrm>
        </p:spPr>
      </p:pic>
    </p:spTree>
    <p:extLst>
      <p:ext uri="{BB962C8B-B14F-4D97-AF65-F5344CB8AC3E}">
        <p14:creationId xmlns:p14="http://schemas.microsoft.com/office/powerpoint/2010/main" val="3187707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CE7A0-D089-4360-BB8C-FA7115E16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Advantages of  Tech blog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DB234-CFB6-4DAC-962F-C72452C24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>
                <a:solidFill>
                  <a:srgbClr val="202124"/>
                </a:solidFill>
                <a:latin typeface="arial" panose="020B0604020202020204" pitchFamily="34" charset="0"/>
              </a:rPr>
              <a:t>You can manage your online identity and build trust.</a:t>
            </a:r>
          </a:p>
          <a:p>
            <a:r>
              <a:rPr lang="en-US" sz="2600" dirty="0">
                <a:solidFill>
                  <a:srgbClr val="202124"/>
                </a:solidFill>
                <a:latin typeface="arial" panose="020B0604020202020204" pitchFamily="34" charset="0"/>
              </a:rPr>
              <a:t>You will learn new things.</a:t>
            </a:r>
          </a:p>
          <a:p>
            <a:r>
              <a:rPr lang="en-US" sz="2600" dirty="0">
                <a:solidFill>
                  <a:srgbClr val="202124"/>
                </a:solidFill>
                <a:latin typeface="arial" panose="020B0604020202020204" pitchFamily="34" charset="0"/>
              </a:rPr>
              <a:t>You will connect with new people. </a:t>
            </a:r>
          </a:p>
          <a:p>
            <a:r>
              <a:rPr lang="en-US" sz="2600" dirty="0">
                <a:solidFill>
                  <a:srgbClr val="202124"/>
                </a:solidFill>
                <a:latin typeface="arial" panose="020B0604020202020204" pitchFamily="34" charset="0"/>
              </a:rPr>
              <a:t>You can get technical knowledge.</a:t>
            </a:r>
            <a:endParaRPr lang="en-IN" sz="2600" dirty="0">
              <a:solidFill>
                <a:srgbClr val="202124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240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80BA34-F232-498F-8064-1EC4E546F5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075" y="221941"/>
            <a:ext cx="9523768" cy="5357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358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25421B-C5DF-489D-8805-505A39CEC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53" y="497150"/>
            <a:ext cx="9845917" cy="528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736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3F3C9-A327-41A2-8867-B88BD7444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                ABSTRACT </a:t>
            </a:r>
            <a:endParaRPr lang="en-IN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98D85-4835-4D9F-82AB-824DECEE2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202124"/>
                </a:solidFill>
                <a:latin typeface="arial"/>
                <a:cs typeface="arial"/>
              </a:rPr>
              <a:t>Blogging</a:t>
            </a:r>
            <a:r>
              <a:rPr lang="en-US" sz="2400" i="0" dirty="0">
                <a:solidFill>
                  <a:srgbClr val="202124"/>
                </a:solidFill>
                <a:effectLst/>
                <a:latin typeface="arial"/>
                <a:cs typeface="arial"/>
              </a:rPr>
              <a:t> is a great way to share your expertise while building a potentially valuable readership. It can help you to document projects, or provide guidance to other web users. </a:t>
            </a:r>
            <a:endParaRPr lang="en-IN" sz="24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02477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932D2-8B71-4B25-AE67-1E97612ED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718367"/>
          </a:xfrm>
        </p:spPr>
        <p:txBody>
          <a:bodyPr/>
          <a:lstStyle/>
          <a:p>
            <a:r>
              <a:rPr lang="en-US" b="1" dirty="0"/>
              <a:t> </a:t>
            </a:r>
            <a:r>
              <a:rPr lang="en-US" sz="4400" b="1" dirty="0"/>
              <a:t>INTRODUCTION</a:t>
            </a:r>
            <a:endParaRPr lang="en-IN" sz="4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07483-2C3E-4712-B310-1DA005C89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800" dirty="0">
                <a:solidFill>
                  <a:srgbClr val="202124"/>
                </a:solidFill>
                <a:latin typeface="arial"/>
                <a:cs typeface="arial"/>
              </a:rPr>
              <a:t>Tech Blog is a blogging site where you can find a variety of tech information and solutions to your technical problems.</a:t>
            </a:r>
            <a:endParaRPr lang="en-IN" sz="1800" dirty="0">
              <a:solidFill>
                <a:srgbClr val="20212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1800" dirty="0">
                <a:solidFill>
                  <a:srgbClr val="202124"/>
                </a:solidFill>
                <a:latin typeface="arial"/>
                <a:cs typeface="arial"/>
              </a:rPr>
              <a:t> The user can view the blogs written by various authors and can also raise a query about the blogs written on the site. </a:t>
            </a:r>
            <a:endParaRPr lang="en-IN" sz="1800">
              <a:solidFill>
                <a:srgbClr val="202124"/>
              </a:solidFill>
              <a:latin typeface="arial" panose="020B0604020202020204" pitchFamily="34" charset="0"/>
              <a:cs typeface="arial"/>
            </a:endParaRPr>
          </a:p>
          <a:p>
            <a:r>
              <a:rPr lang="en-IN" sz="1800" dirty="0">
                <a:solidFill>
                  <a:srgbClr val="202124"/>
                </a:solidFill>
                <a:latin typeface="arial"/>
                <a:cs typeface="arial"/>
              </a:rPr>
              <a:t>The admin can login to the system and view all the blogs. They can also edit an existing blog or delete a blog if required. </a:t>
            </a:r>
          </a:p>
          <a:p>
            <a:r>
              <a:rPr lang="en-IN" sz="1800" dirty="0">
                <a:solidFill>
                  <a:srgbClr val="202124"/>
                </a:solidFill>
                <a:latin typeface="arial"/>
                <a:cs typeface="arial"/>
              </a:rPr>
              <a:t>The queries raised by the user will be directed to admin  mail id and they can respond from there to it.</a:t>
            </a:r>
            <a:endParaRPr lang="en-IN" sz="1800">
              <a:latin typeface="arial"/>
              <a:cs typeface="arial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4559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295CB-CC5A-4B8B-816D-BE472F2B8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OUR</a:t>
            </a:r>
            <a:r>
              <a:rPr lang="en-US" dirty="0"/>
              <a:t> </a:t>
            </a:r>
            <a:r>
              <a:rPr lang="en-US" sz="4400" b="1" dirty="0"/>
              <a:t>SYSTEM</a:t>
            </a:r>
            <a:r>
              <a:rPr lang="en-US" dirty="0"/>
              <a:t> 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A38F2-D663-47CF-91CB-45CD98CFF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dirty="0">
                <a:solidFill>
                  <a:srgbClr val="202124"/>
                </a:solidFill>
                <a:latin typeface="arial" panose="020B0604020202020204" pitchFamily="34" charset="0"/>
              </a:rPr>
              <a:t>Our System is technical blog website from where user can directly view/read blog and raised a query as well .</a:t>
            </a:r>
          </a:p>
          <a:p>
            <a:r>
              <a:rPr lang="en-US" sz="2600" dirty="0">
                <a:solidFill>
                  <a:srgbClr val="202124"/>
                </a:solidFill>
                <a:latin typeface="arial" panose="020B0604020202020204" pitchFamily="34" charset="0"/>
              </a:rPr>
              <a:t>Admin can directly add blog / delete blog / edit blog/ reply to query of user </a:t>
            </a:r>
            <a:endParaRPr lang="en-IN" sz="2600" dirty="0">
              <a:solidFill>
                <a:srgbClr val="202124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0541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E3512-F3B2-497C-8392-BDADB50CE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          Process </a:t>
            </a:r>
            <a:r>
              <a:rPr lang="en-US" sz="4400" b="1" dirty="0" err="1"/>
              <a:t>MoDEL</a:t>
            </a:r>
            <a:r>
              <a:rPr lang="en-US" sz="4400" b="1" dirty="0"/>
              <a:t> </a:t>
            </a:r>
            <a:endParaRPr lang="en-IN" sz="4400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8675609-F2D9-4235-9978-86FFA733F59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20753" y="2016125"/>
            <a:ext cx="5823752" cy="4037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67131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22B49-6B13-4DA7-9DDD-26ECF28C2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89897" cy="1049235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SYSTEM DEVELOPMENT LIFE CYCLE </a:t>
            </a:r>
            <a:endParaRPr lang="en-IN" sz="44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3C1417-FEFF-4969-B0CD-F63837F3C5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85" y="1863434"/>
            <a:ext cx="9324391" cy="4121400"/>
          </a:xfrm>
        </p:spPr>
      </p:pic>
    </p:spTree>
    <p:extLst>
      <p:ext uri="{BB962C8B-B14F-4D97-AF65-F5344CB8AC3E}">
        <p14:creationId xmlns:p14="http://schemas.microsoft.com/office/powerpoint/2010/main" val="3987792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8448-997F-4FDB-B8BD-732AE03C1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668235"/>
          </a:xfrm>
        </p:spPr>
        <p:txBody>
          <a:bodyPr/>
          <a:lstStyle/>
          <a:p>
            <a:r>
              <a:rPr lang="en-US" b="1" dirty="0">
                <a:latin typeface="Times New Roman"/>
                <a:cs typeface="Times New Roman"/>
              </a:rPr>
              <a:t>                </a:t>
            </a:r>
            <a:r>
              <a:rPr lang="en-US" sz="4000" b="1" dirty="0"/>
              <a:t>Project Objective</a:t>
            </a:r>
            <a:r>
              <a:rPr lang="en-US" dirty="0">
                <a:latin typeface="Times New Roman"/>
                <a:cs typeface="Times New Roman"/>
              </a:rPr>
              <a:t>:</a:t>
            </a:r>
            <a:endParaRPr lang="en-GB" dirty="0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D3A75-D7AF-4C50-A726-C6B0BEBBB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25232"/>
            <a:ext cx="9603275" cy="3641113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None/>
            </a:pPr>
            <a:r>
              <a:rPr lang="en-US" sz="2400" dirty="0">
                <a:latin typeface="Times New Roman"/>
                <a:cs typeface="Times New Roman"/>
              </a:rPr>
              <a:t>The key objectives to support the aims are:</a:t>
            </a:r>
            <a:endParaRPr lang="en-US" sz="24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</a:pPr>
            <a:r>
              <a:rPr lang="en-US" sz="2400" dirty="0">
                <a:solidFill>
                  <a:srgbClr val="3B3835"/>
                </a:solidFill>
                <a:latin typeface="Times New Roman"/>
                <a:cs typeface="Times New Roman"/>
              </a:rPr>
              <a:t>The objective of the Tech Blog is to increase the point of customer choice.</a:t>
            </a:r>
            <a:endParaRPr lang="en-US" sz="2400" dirty="0">
              <a:ea typeface="+mn-lt"/>
              <a:cs typeface="+mn-lt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</a:pPr>
            <a:r>
              <a:rPr lang="en-US" sz="2400" dirty="0">
                <a:solidFill>
                  <a:srgbClr val="3B3835"/>
                </a:solidFill>
                <a:latin typeface="Times New Roman"/>
                <a:cs typeface="Times New Roman"/>
              </a:rPr>
              <a:t>Reduce time used in web surfing.</a:t>
            </a:r>
            <a:endParaRPr lang="en-US" sz="2400" dirty="0">
              <a:solidFill>
                <a:srgbClr val="3B3835"/>
              </a:solidFill>
              <a:latin typeface="Times New Roman"/>
              <a:ea typeface="+mn-lt"/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None/>
            </a:pPr>
            <a:endParaRPr lang="en-US" dirty="0">
              <a:solidFill>
                <a:srgbClr val="3B3835"/>
              </a:solidFill>
              <a:latin typeface="Times New Roman"/>
              <a:ea typeface="+mn-lt"/>
              <a:cs typeface="Times New Roman"/>
            </a:endParaRPr>
          </a:p>
          <a:p>
            <a:pPr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</a:pPr>
            <a:endParaRPr lang="en-US" dirty="0">
              <a:solidFill>
                <a:srgbClr val="3B3835"/>
              </a:solidFill>
              <a:latin typeface="Times New Roman"/>
              <a:ea typeface="+mn-l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63175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D138F-D923-418E-B8A8-A79015B08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     LANGUAGE AND TOOLS   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B9BB5B8-FACB-4E4E-B7EF-E710599F9C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6751378"/>
              </p:ext>
            </p:extLst>
          </p:nvPr>
        </p:nvGraphicFramePr>
        <p:xfrm>
          <a:off x="1464816" y="2016125"/>
          <a:ext cx="9590533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88346">
                  <a:extLst>
                    <a:ext uri="{9D8B030D-6E8A-4147-A177-3AD203B41FA5}">
                      <a16:colId xmlns:a16="http://schemas.microsoft.com/office/drawing/2014/main" val="4293842289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23747679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LANGUAGE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TOOLS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102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HTML 5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CSS 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JAVA SCRIPT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JAVA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MySQL</a:t>
                      </a:r>
                    </a:p>
                    <a:p>
                      <a:pPr marL="285750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/>
                        <a:t>JSP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 typeface="Arial" panose="020B0604020202020204" pitchFamily="34" charset="0"/>
                        <a:buChar char="•"/>
                      </a:pPr>
                      <a:r>
                        <a:rPr lang="en-US" sz="20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ECLIPSE</a:t>
                      </a:r>
                      <a:endParaRPr lang="en-IN" sz="20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5704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6710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B15DA-B564-4D2B-8B83-AEC693B2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      Home Page Screenshot </a:t>
            </a:r>
            <a:endParaRPr lang="en-IN" sz="40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2F6818-2133-4500-8CBC-F80F7FDD5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1274" y="2016125"/>
            <a:ext cx="7383776" cy="3449638"/>
          </a:xfrm>
        </p:spPr>
      </p:pic>
    </p:spTree>
    <p:extLst>
      <p:ext uri="{BB962C8B-B14F-4D97-AF65-F5344CB8AC3E}">
        <p14:creationId xmlns:p14="http://schemas.microsoft.com/office/powerpoint/2010/main" val="2391527347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60</TotalTime>
  <Words>294</Words>
  <Application>Microsoft Office PowerPoint</Application>
  <PresentationFormat>Widescreen</PresentationFormat>
  <Paragraphs>41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Arial</vt:lpstr>
      <vt:lpstr>Gill Sans MT</vt:lpstr>
      <vt:lpstr>Times New Roman</vt:lpstr>
      <vt:lpstr>Gallery</vt:lpstr>
      <vt:lpstr>       TECH BLOG </vt:lpstr>
      <vt:lpstr>                ABSTRACT </vt:lpstr>
      <vt:lpstr> INTRODUCTION</vt:lpstr>
      <vt:lpstr>OUR SYSTEM </vt:lpstr>
      <vt:lpstr>          Process MoDEL </vt:lpstr>
      <vt:lpstr>SYSTEM DEVELOPMENT LIFE CYCLE </vt:lpstr>
      <vt:lpstr>                Project Objective:</vt:lpstr>
      <vt:lpstr>     LANGUAGE AND TOOLS   </vt:lpstr>
      <vt:lpstr>      Home Page Screenshot </vt:lpstr>
      <vt:lpstr>ADMIN Login screenshot</vt:lpstr>
      <vt:lpstr>ADMIN DASHBOARD screenshot</vt:lpstr>
      <vt:lpstr>          query form screenshot </vt:lpstr>
      <vt:lpstr>Advantages of  Tech blog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TECH BLOG </dc:title>
  <dc:creator>Shubham Khandelwal</dc:creator>
  <cp:lastModifiedBy>Shubham Khandelwal</cp:lastModifiedBy>
  <cp:revision>68</cp:revision>
  <dcterms:created xsi:type="dcterms:W3CDTF">2021-09-27T07:01:45Z</dcterms:created>
  <dcterms:modified xsi:type="dcterms:W3CDTF">2021-09-28T03:25:43Z</dcterms:modified>
</cp:coreProperties>
</file>

<file path=docProps/thumbnail.jpeg>
</file>